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6" r:id="rId6"/>
    <p:sldId id="260" r:id="rId7"/>
    <p:sldId id="262" r:id="rId8"/>
    <p:sldId id="265" r:id="rId9"/>
    <p:sldId id="267" r:id="rId10"/>
    <p:sldId id="258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2BAE8C-ED5A-4440-8694-FAF2814D2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3A40F7-803C-4810-BB9E-9060EDBA2C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A9962F-0128-4119-9361-01B979DA2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8C7EA1-A351-443E-A6F7-527880C60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04302F-43D8-41CA-BB83-52031324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080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18F6E1-900A-4FE5-A378-56A6D21E9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C76729-9FFE-4F89-B229-449DBB976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25511D-0406-426E-97B8-41C11CDE9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5B23087-0E55-40CD-AA28-F4E290FD6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83318B-B93E-4F8D-8B90-58A0999D9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8760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50A0426-D36E-4297-843D-9CA3FDA0E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FB08CE-881C-4246-B4C0-4E23C6A66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04E92F-8CCD-4F36-9C3F-0211064D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58756B-C102-4493-AF80-37BF10AAF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77C961-138D-4BA4-8AC2-2E58BE476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716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D70046-A65F-4FF4-9C81-82C33C949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AFD57E-EFBA-4FC5-8C21-BC99F0754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6B643D-64FD-4508-86E0-6B7671AEA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D02A63-B6C6-4C38-9554-2636031B6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ED2504-7AC4-4559-89A0-811BCB67B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941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8EA93-783E-400D-ABC0-692092E5F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A7544A-2A3C-4250-9070-65D4B6579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F57798-9753-4038-A5F2-C1EEAD518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667BB4-9D30-4E49-AB3A-05AAE2AC9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D79C7-54D3-4643-96C7-E95A7EB48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2129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CE0126-5B76-4886-839C-14C1B3730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DE766F-A8DB-40D3-AB36-A0F15DF4CD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9E7B8B6-573C-4528-8B23-224D3EDA15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7EB6407-A234-46BF-92FC-6B0F5E16D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CF61FA9-6BB9-4276-84F6-672657DF8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E1BD3C-E9B7-47FF-A9E5-4E8132851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3664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1E2381-DDDE-46E5-95AD-EAEBD3887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56CBF3-A3B5-4A93-8B21-D2A0B2E1D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C0C8748-008B-4128-BCFF-371956F26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B5688F7-8DA8-4BCC-BF7F-D1927F22E7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9985FAB-47A5-47A1-A6C9-8394373A79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EB81EA4-5A6A-45FB-8B5B-A374E2C68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9797A6B-C194-437B-A213-0AD8C090D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46F6CEF-3C98-4BF9-A51D-6E1B4912F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3908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61D51D-0DD4-479D-B835-38DB10FB5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34F8CBE-20CF-4826-9C92-88219F249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A4A0C4C-CE7F-421F-B925-1DF9885A1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9980FC8-2355-4681-BD39-4FD87A911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3604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3B7286F-8C54-43AE-AB31-B39CC27B3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D8F1655-281A-4603-9629-E4EEF7390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47B812A-2967-4F0E-AA1C-2E37DC678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4708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7F8BE7-D511-47D8-AB53-2AFF89E33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E0AEC9-0472-4DD7-A4BC-D88F2FB73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04F67D2-38A5-4A3E-B58F-0E3D7AA4B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6CE7D9E-DF20-49FD-B630-C75BBD631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011A75-5AB2-4F4F-9035-232A1D6BE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5475984-B530-4671-A825-D957C5967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2145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0A37F9-AF53-4990-ABC5-3952E8DD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7BC387D-59E7-4BDA-95F6-02506E73BD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281EA6-7454-40DF-A07F-2995251CF8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98AC7B4-2963-41D2-B2DC-7C17691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CC4D00-1A8B-4EF1-B088-0CAA5B4A1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6562C20-7147-4BC4-B532-8FD6CB1C9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1925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D91ED4-EA16-4E58-93DA-2E2495CA5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0610F44-13CB-40D2-8BDE-804C2BD3C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238317-9EE7-4DC5-988D-0F7D222694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651FB-C258-46AC-8A98-FDF42E43E1A9}" type="datetimeFigureOut">
              <a:rPr lang="ru-RU" smtClean="0"/>
              <a:t>21.04.2024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C20D1F-F35F-4658-A52F-2C4457DD5D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421CB0-6181-4CEF-9A11-FD259DAF32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DAA43-B8AF-4655-AD15-B9AD2E0C99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8668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BC159-D9AA-4B02-88A2-5C61975CB2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ВСЕМ ПРИВЕТ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0F31DC0-6F0F-46E0-8A1D-191829D0EC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От команды 1.5 программиста</a:t>
            </a:r>
          </a:p>
        </p:txBody>
      </p:sp>
    </p:spTree>
    <p:extLst>
      <p:ext uri="{BB962C8B-B14F-4D97-AF65-F5344CB8AC3E}">
        <p14:creationId xmlns:p14="http://schemas.microsoft.com/office/powerpoint/2010/main" val="3563209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9EC379-32BB-461F-A9F9-1BDE66911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88D6FA-F1A4-4D4F-80FC-CF129BF39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Грустный хомяк</a:t>
            </a:r>
          </a:p>
        </p:txBody>
      </p:sp>
      <p:pic>
        <p:nvPicPr>
          <p:cNvPr id="1026" name="Picture 2" descr="Грустный хомяк с большими глазами - что за мем и музыка">
            <a:extLst>
              <a:ext uri="{FF2B5EF4-FFF2-40B4-BE49-F238E27FC236}">
                <a16:creationId xmlns:a16="http://schemas.microsoft.com/office/drawing/2014/main" id="{D21CA2AB-D745-419E-A2CB-1DE293AB4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" y="2708605"/>
            <a:ext cx="12192000" cy="414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8BFD0C62-CAD3-46BB-B16F-9B3BD74AF937}"/>
              </a:ext>
            </a:extLst>
          </p:cNvPr>
          <p:cNvCxnSpPr>
            <a:cxnSpLocks/>
          </p:cNvCxnSpPr>
          <p:nvPr/>
        </p:nvCxnSpPr>
        <p:spPr>
          <a:xfrm flipH="1">
            <a:off x="6811984" y="1295440"/>
            <a:ext cx="1971798" cy="282632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3BC3C422-940B-4836-8F96-05D86AD2C28D}"/>
              </a:ext>
            </a:extLst>
          </p:cNvPr>
          <p:cNvCxnSpPr>
            <a:cxnSpLocks/>
          </p:cNvCxnSpPr>
          <p:nvPr/>
        </p:nvCxnSpPr>
        <p:spPr>
          <a:xfrm>
            <a:off x="5823486" y="434398"/>
            <a:ext cx="545028" cy="369425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80EBFCD0-7A59-4D10-9ECB-D3CB13411108}"/>
              </a:ext>
            </a:extLst>
          </p:cNvPr>
          <p:cNvCxnSpPr>
            <a:cxnSpLocks/>
          </p:cNvCxnSpPr>
          <p:nvPr/>
        </p:nvCxnSpPr>
        <p:spPr>
          <a:xfrm flipH="1">
            <a:off x="6548252" y="427512"/>
            <a:ext cx="922811" cy="3701143"/>
          </a:xfrm>
          <a:prstGeom prst="straightConnector1">
            <a:avLst/>
          </a:prstGeom>
          <a:ln w="203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1DA46430-6498-4A99-B6D6-C452C1BD3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267" y="2802576"/>
            <a:ext cx="2257303" cy="3455719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ECA8884-D049-4D0A-9CF3-FDBA39BB6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1696" y="230188"/>
            <a:ext cx="1725467" cy="1188971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734D3B2-B623-4756-A10E-033EB6C7C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1269" y="2697378"/>
            <a:ext cx="2512400" cy="2848779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72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6ECE36-31DA-48E5-9720-1056990F2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Проданные: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236BB7-6F8A-43FF-A7B6-D957354AA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Очевидно, что данные </a:t>
            </a:r>
            <a:r>
              <a:rPr lang="ru-RU" dirty="0" err="1"/>
              <a:t>данные</a:t>
            </a:r>
            <a:r>
              <a:rPr lang="ru-RU" dirty="0"/>
              <a:t> нужно модифицировать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B68ED3-264A-4C40-8055-C8FA1AB78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179" y="2428669"/>
            <a:ext cx="5177641" cy="3883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065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255B1-5AE4-48B5-A740-9E1510723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Проданные: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DF405D5-DA0C-48B6-8414-03068125C7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913" y="1690688"/>
            <a:ext cx="3263503" cy="435133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4A63F04-9570-4908-9F8E-6D15AFDA0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700" y="1690688"/>
            <a:ext cx="3315936" cy="4421248"/>
          </a:xfrm>
          <a:prstGeom prst="rect">
            <a:avLst/>
          </a:prstGeom>
        </p:spPr>
      </p:pic>
      <p:sp>
        <p:nvSpPr>
          <p:cNvPr id="9" name="Молния 8">
            <a:extLst>
              <a:ext uri="{FF2B5EF4-FFF2-40B4-BE49-F238E27FC236}">
                <a16:creationId xmlns:a16="http://schemas.microsoft.com/office/drawing/2014/main" id="{484BB46F-39B4-4C37-8203-F9934A6EC1E8}"/>
              </a:ext>
            </a:extLst>
          </p:cNvPr>
          <p:cNvSpPr/>
          <p:nvPr/>
        </p:nvSpPr>
        <p:spPr>
          <a:xfrm>
            <a:off x="7265719" y="915051"/>
            <a:ext cx="914400" cy="914400"/>
          </a:xfrm>
          <a:prstGeom prst="lightningBol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блако 7">
            <a:extLst>
              <a:ext uri="{FF2B5EF4-FFF2-40B4-BE49-F238E27FC236}">
                <a16:creationId xmlns:a16="http://schemas.microsoft.com/office/drawing/2014/main" id="{5700240F-4B58-4A65-B4A5-BAA3C9933CF1}"/>
              </a:ext>
            </a:extLst>
          </p:cNvPr>
          <p:cNvSpPr/>
          <p:nvPr/>
        </p:nvSpPr>
        <p:spPr>
          <a:xfrm>
            <a:off x="7095507" y="498763"/>
            <a:ext cx="914400" cy="91440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1929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F1562D-2D8D-495F-90FE-3FAA435D6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Наши данные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2453190-952D-4751-9B85-92DE6B408E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41230"/>
            <a:ext cx="10515600" cy="2920128"/>
          </a:xfrm>
        </p:spPr>
      </p:pic>
      <p:sp>
        <p:nvSpPr>
          <p:cNvPr id="6" name="Солнце 5">
            <a:extLst>
              <a:ext uri="{FF2B5EF4-FFF2-40B4-BE49-F238E27FC236}">
                <a16:creationId xmlns:a16="http://schemas.microsoft.com/office/drawing/2014/main" id="{E983FF31-302D-4DF4-87BA-3F66011AE225}"/>
              </a:ext>
            </a:extLst>
          </p:cNvPr>
          <p:cNvSpPr/>
          <p:nvPr/>
        </p:nvSpPr>
        <p:spPr>
          <a:xfrm>
            <a:off x="8597735" y="1027906"/>
            <a:ext cx="1294410" cy="1173875"/>
          </a:xfrm>
          <a:prstGeom prst="sun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2004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19C79-7F75-4A40-AEC8-38136F4BD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4C25092D-055B-439E-AAA4-192A2F165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Что мы пробовали:</a:t>
            </a:r>
          </a:p>
          <a:p>
            <a:r>
              <a:rPr lang="ru-RU" dirty="0"/>
              <a:t>Кластеризация (</a:t>
            </a:r>
            <a:r>
              <a:rPr lang="en-US" dirty="0"/>
              <a:t>Nearest </a:t>
            </a:r>
            <a:r>
              <a:rPr lang="en-US" dirty="0" err="1"/>
              <a:t>Neighbours</a:t>
            </a:r>
            <a:r>
              <a:rPr lang="ru-RU" dirty="0"/>
              <a:t>)</a:t>
            </a:r>
          </a:p>
          <a:p>
            <a:r>
              <a:rPr lang="ru-RU" dirty="0"/>
              <a:t>Статистический подход</a:t>
            </a:r>
          </a:p>
          <a:p>
            <a:r>
              <a:rPr lang="en-US" dirty="0" err="1"/>
              <a:t>Catboost</a:t>
            </a:r>
            <a:endParaRPr lang="en-US" dirty="0"/>
          </a:p>
          <a:p>
            <a:r>
              <a:rPr lang="en-US" dirty="0" err="1"/>
              <a:t>LightGBM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5745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B91E80-A4FF-438C-9BC1-A5E57259E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5675B8-C6F1-4767-924F-B7C561699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KERNEL ERROR (80% of time)</a:t>
            </a:r>
          </a:p>
        </p:txBody>
      </p:sp>
    </p:spTree>
    <p:extLst>
      <p:ext uri="{BB962C8B-B14F-4D97-AF65-F5344CB8AC3E}">
        <p14:creationId xmlns:p14="http://schemas.microsoft.com/office/powerpoint/2010/main" val="2436729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CB3671-4AA3-4D02-83EC-C99110F54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8ABFF0-1979-417C-BCF9-584917748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Много </a:t>
            </a:r>
            <a:r>
              <a:rPr lang="ru-RU" dirty="0" err="1"/>
              <a:t>много</a:t>
            </a:r>
            <a:r>
              <a:rPr lang="ru-RU" dirty="0"/>
              <a:t> </a:t>
            </a:r>
            <a:r>
              <a:rPr lang="ru-RU" dirty="0" err="1"/>
              <a:t>много</a:t>
            </a:r>
            <a:r>
              <a:rPr lang="ru-RU" dirty="0"/>
              <a:t> </a:t>
            </a:r>
            <a:r>
              <a:rPr lang="ru-RU" dirty="0" err="1"/>
              <a:t>много</a:t>
            </a:r>
            <a:r>
              <a:rPr lang="ru-RU" dirty="0"/>
              <a:t> данных</a:t>
            </a:r>
          </a:p>
        </p:txBody>
      </p:sp>
    </p:spTree>
    <p:extLst>
      <p:ext uri="{BB962C8B-B14F-4D97-AF65-F5344CB8AC3E}">
        <p14:creationId xmlns:p14="http://schemas.microsoft.com/office/powerpoint/2010/main" val="2255255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C4D77D-1278-40FC-ACB5-ECF6BA641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ПОЛОВЫЕ РЕЗУЛЬТАТЫ</a:t>
            </a:r>
          </a:p>
        </p:txBody>
      </p:sp>
      <p:pic>
        <p:nvPicPr>
          <p:cNvPr id="4" name="Объект 4">
            <a:extLst>
              <a:ext uri="{FF2B5EF4-FFF2-40B4-BE49-F238E27FC236}">
                <a16:creationId xmlns:a16="http://schemas.microsoft.com/office/drawing/2014/main" id="{14F49653-8BDB-4528-AE0A-E35233D9D1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4262" y="1445615"/>
            <a:ext cx="3046862" cy="1490106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AB31501-B5BE-4F82-80F6-E4511EF58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722" y="1337254"/>
            <a:ext cx="9272016" cy="392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615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8D45A2-3BA2-4947-8CA9-AB2B726CD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ВОЗРАСТНЫЕ РЕЗУЛЬТАТЫ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24998C9-7631-4884-B6E6-296B39862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445" y="1251362"/>
            <a:ext cx="7024255" cy="2502391"/>
          </a:xfrm>
          <a:prstGeom prst="rect">
            <a:avLst/>
          </a:prstGeom>
        </p:spPr>
      </p:pic>
      <p:pic>
        <p:nvPicPr>
          <p:cNvPr id="7" name="Объект 6">
            <a:extLst>
              <a:ext uri="{FF2B5EF4-FFF2-40B4-BE49-F238E27FC236}">
                <a16:creationId xmlns:a16="http://schemas.microsoft.com/office/drawing/2014/main" id="{11297456-608A-40A5-ABBA-EFA576620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15445" y="3950574"/>
            <a:ext cx="7340742" cy="981383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221200C-4595-4F8F-BC5D-C7C64050E2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97"/>
          <a:stretch/>
        </p:blipFill>
        <p:spPr bwMode="auto">
          <a:xfrm>
            <a:off x="900361" y="1757548"/>
            <a:ext cx="3915084" cy="3070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78222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55</Words>
  <Application>Microsoft Office PowerPoint</Application>
  <PresentationFormat>Широкоэкранный</PresentationFormat>
  <Paragraphs>20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ВСЕМ ПРИВЕТ</vt:lpstr>
      <vt:lpstr>Проданные:</vt:lpstr>
      <vt:lpstr>Проданные:</vt:lpstr>
      <vt:lpstr>Наши данные</vt:lpstr>
      <vt:lpstr>Решение</vt:lpstr>
      <vt:lpstr>Проблемы</vt:lpstr>
      <vt:lpstr>Проблемы</vt:lpstr>
      <vt:lpstr>ПОЛОВЫЕ РЕЗУЛЬТАТЫ</vt:lpstr>
      <vt:lpstr>ВОЗРАСТНЫЕ РЕЗУЛЬТАТЫ</vt:lpstr>
      <vt:lpstr>Спасибо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ВСЕМ ПРИВЕТ</dc:title>
  <dc:creator>Бичиков Никита</dc:creator>
  <cp:lastModifiedBy>Бичиков Никита</cp:lastModifiedBy>
  <cp:revision>18</cp:revision>
  <dcterms:created xsi:type="dcterms:W3CDTF">2024-04-21T13:08:13Z</dcterms:created>
  <dcterms:modified xsi:type="dcterms:W3CDTF">2024-04-21T13:55:23Z</dcterms:modified>
</cp:coreProperties>
</file>

<file path=docProps/thumbnail.jpeg>
</file>